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8" r:id="rId9"/>
    <p:sldId id="269" r:id="rId10"/>
    <p:sldId id="260" r:id="rId11"/>
    <p:sldId id="261" r:id="rId12"/>
    <p:sldId id="270" r:id="rId13"/>
    <p:sldId id="262" r:id="rId14"/>
    <p:sldId id="263" r:id="rId15"/>
    <p:sldId id="271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1" d="100"/>
          <a:sy n="41" d="100"/>
        </p:scale>
        <p:origin x="72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64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80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706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962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041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088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8938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134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95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62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56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21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9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24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67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21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55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C58DD8C-DC0A-425E-A103-4028B86355C6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EBCC1B9-E808-4728-8F32-AF2B3CF4FA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868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odrigodd/lixo-espacial-o-jog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mailto:rodrigobatsmoraes@unifei.edu.b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A4B3B11-54B9-424D-9E54-E7492F58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18662"/>
            <a:ext cx="12190326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25112F-5655-4D30-973B-53925F7B1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2254" y="1470437"/>
            <a:ext cx="12434254" cy="1828801"/>
          </a:xfrm>
        </p:spPr>
        <p:txBody>
          <a:bodyPr>
            <a:normAutofit fontScale="90000"/>
          </a:bodyPr>
          <a:lstStyle/>
          <a:p>
            <a:pPr algn="ctr"/>
            <a:r>
              <a:rPr lang="pt-BR" sz="8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Rodrigo e Amigos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E02D6E-C7D1-4AC2-ACF6-19A947706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4538" y="5003446"/>
            <a:ext cx="9440034" cy="104986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Rodrigo Batista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2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F2576-DD05-455D-9890-D8ABB7E14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547" y="872868"/>
            <a:ext cx="3536905" cy="1273352"/>
          </a:xfrm>
        </p:spPr>
        <p:txBody>
          <a:bodyPr/>
          <a:lstStyle/>
          <a:p>
            <a:pPr marL="36900" indent="0">
              <a:buNone/>
            </a:pPr>
            <a:r>
              <a:rPr lang="pt-BR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 fonte</a:t>
            </a:r>
          </a:p>
          <a:p>
            <a:pPr>
              <a:buFontTx/>
              <a:buChar char="-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07CC6C-BF05-4495-B7EE-2646387B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28" y="2343937"/>
            <a:ext cx="3826565" cy="28699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7494C8-73A5-43EF-BCD0-E21D127E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02" y="2606503"/>
            <a:ext cx="3639036" cy="27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4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0196CC-5580-4452-908D-70E9FA259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653" y="5622679"/>
            <a:ext cx="4264693" cy="87079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Apelo a </a:t>
            </a:r>
            <a:r>
              <a:rPr lang="pt-BR" sz="4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Nostalgia</a:t>
            </a:r>
            <a:endParaRPr lang="pt-BR" sz="28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onsole De Videogame, Jogo De Vídeo, Jogar, Brinquedo">
            <a:extLst>
              <a:ext uri="{FF2B5EF4-FFF2-40B4-BE49-F238E27FC236}">
                <a16:creationId xmlns:a16="http://schemas.microsoft.com/office/drawing/2014/main" id="{D91E2750-A417-4164-AE0E-06893043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36" b="97500" l="6146" r="98438">
                        <a14:backgroundMark x1="21250" y1="55179" x2="21250" y2="55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88679"/>
            <a:ext cx="914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79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6B7E5A9-EC2A-425E-AB7A-0D05D7C7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D75E4A-BB81-40F0-AA2C-6513199D7149}"/>
              </a:ext>
            </a:extLst>
          </p:cNvPr>
          <p:cNvSpPr txBox="1"/>
          <p:nvPr/>
        </p:nvSpPr>
        <p:spPr>
          <a:xfrm>
            <a:off x="4523293" y="1251901"/>
            <a:ext cx="314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(controle)</a:t>
            </a:r>
          </a:p>
        </p:txBody>
      </p:sp>
      <p:pic>
        <p:nvPicPr>
          <p:cNvPr id="5" name="Picture 2" descr="Our joystick is finished!!!!">
            <a:extLst>
              <a:ext uri="{FF2B5EF4-FFF2-40B4-BE49-F238E27FC236}">
                <a16:creationId xmlns:a16="http://schemas.microsoft.com/office/drawing/2014/main" id="{3947FDFC-228C-424E-831D-2F6AA4896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182" b="75141" l="87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660" r="4374" b="24557"/>
          <a:stretch/>
        </p:blipFill>
        <p:spPr bwMode="auto">
          <a:xfrm>
            <a:off x="3616366" y="2871727"/>
            <a:ext cx="4959265" cy="24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D92FF308-97A5-4277-800E-A2A554F6A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102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32B8A39-BD7C-468D-A522-4F921DCD5822}"/>
              </a:ext>
            </a:extLst>
          </p:cNvPr>
          <p:cNvSpPr txBox="1"/>
          <p:nvPr/>
        </p:nvSpPr>
        <p:spPr>
          <a:xfrm>
            <a:off x="1066799" y="4899290"/>
            <a:ext cx="29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Trilha sonora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37BC3FE-B7C3-4962-8276-6FF94A367E0E}"/>
              </a:ext>
            </a:extLst>
          </p:cNvPr>
          <p:cNvSpPr txBox="1"/>
          <p:nvPr/>
        </p:nvSpPr>
        <p:spPr>
          <a:xfrm>
            <a:off x="1840522" y="2890391"/>
            <a:ext cx="3648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Níveis de dificuldade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95B7FD-88EC-42C5-898A-19631F96F86B}"/>
              </a:ext>
            </a:extLst>
          </p:cNvPr>
          <p:cNvSpPr txBox="1"/>
          <p:nvPr/>
        </p:nvSpPr>
        <p:spPr>
          <a:xfrm>
            <a:off x="735864" y="1311773"/>
            <a:ext cx="3648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B0F0"/>
                </a:solidFill>
              </a:rPr>
              <a:t>//TODO: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1FE9DD-A407-4539-A347-20E0DE61B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00" y="0"/>
            <a:ext cx="81388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374AE8-2F1C-4FA5-9B5A-BC379BAE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AE357C0-A63B-49C0-9A48-BDE76C57DAC5}"/>
              </a:ext>
            </a:extLst>
          </p:cNvPr>
          <p:cNvSpPr txBox="1"/>
          <p:nvPr/>
        </p:nvSpPr>
        <p:spPr>
          <a:xfrm>
            <a:off x="8573963" y="1573868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Pedro Paulo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9FB6D47-C543-4796-A60B-3AAC3E018E08}"/>
              </a:ext>
            </a:extLst>
          </p:cNvPr>
          <p:cNvSpPr txBox="1"/>
          <p:nvPr/>
        </p:nvSpPr>
        <p:spPr>
          <a:xfrm>
            <a:off x="2762693" y="13430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Jessé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E59482-F8C8-45F2-999A-265A1705C896}"/>
              </a:ext>
            </a:extLst>
          </p:cNvPr>
          <p:cNvSpPr txBox="1"/>
          <p:nvPr/>
        </p:nvSpPr>
        <p:spPr>
          <a:xfrm>
            <a:off x="6873372" y="1804700"/>
            <a:ext cx="135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FA2F81C-7FF7-49C6-B22E-F440B31F692A}"/>
              </a:ext>
            </a:extLst>
          </p:cNvPr>
          <p:cNvSpPr txBox="1"/>
          <p:nvPr/>
        </p:nvSpPr>
        <p:spPr>
          <a:xfrm>
            <a:off x="4943421" y="742870"/>
            <a:ext cx="1654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Pedro</a:t>
            </a:r>
          </a:p>
        </p:txBody>
      </p:sp>
    </p:spTree>
    <p:extLst>
      <p:ext uri="{BB962C8B-B14F-4D97-AF65-F5344CB8AC3E}">
        <p14:creationId xmlns:p14="http://schemas.microsoft.com/office/powerpoint/2010/main" val="1695478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43C89BE-4FB5-4F2A-A5D2-BBD9ED489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7DFEDF-6CD7-4A1F-ADB0-E092CEE6E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38" y="2757518"/>
            <a:ext cx="2834562" cy="28345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4C6FE1-8D96-4110-A017-07BA35D94C0D}"/>
              </a:ext>
            </a:extLst>
          </p:cNvPr>
          <p:cNvSpPr txBox="1"/>
          <p:nvPr/>
        </p:nvSpPr>
        <p:spPr>
          <a:xfrm>
            <a:off x="2626556" y="2006322"/>
            <a:ext cx="6938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hlinkClick r:id="rId4"/>
              </a:rPr>
              <a:t>https://github.com/Rodrigodd/lixo-espacial-o-jogo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601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9753C48-1280-47DB-AC79-127ED89B4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9331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07017-5759-4994-BAE9-8F5AA49D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60" y="1405878"/>
            <a:ext cx="10353762" cy="5302832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“Protector, protegendo o seu futuro!”</a:t>
            </a:r>
          </a:p>
          <a:p>
            <a:pPr marL="0" indent="0" algn="ctr">
              <a:buNone/>
            </a:pPr>
            <a:endParaRPr lang="pt-BR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Rodrigo</a:t>
            </a:r>
          </a:p>
          <a:p>
            <a:pPr marL="0" indent="0" algn="ctr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rodrigobatsmoraes@unifei.edu.br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3EBFEC-7239-436F-8259-21B88731158A}"/>
              </a:ext>
            </a:extLst>
          </p:cNvPr>
          <p:cNvSpPr txBox="1"/>
          <p:nvPr/>
        </p:nvSpPr>
        <p:spPr>
          <a:xfrm>
            <a:off x="3336666" y="406893"/>
            <a:ext cx="512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 pela atenção!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934535-5714-4C51-BFF2-312F8F6D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38" y="2757518"/>
            <a:ext cx="2834562" cy="28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1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F15178E-C711-4BD8-9420-E99128010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9125FE-25BF-4D6D-9163-7444FC170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01" y="626000"/>
            <a:ext cx="5675038" cy="56750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712478-3EED-4D27-A11E-23F1CE65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93" y="4312768"/>
            <a:ext cx="5033979" cy="1763485"/>
          </a:xfrm>
        </p:spPr>
        <p:txBody>
          <a:bodyPr>
            <a:normAutofit fontScale="90000"/>
          </a:bodyPr>
          <a:lstStyle/>
          <a:p>
            <a:br>
              <a:rPr lang="pt-BR" sz="3100" dirty="0">
                <a:solidFill>
                  <a:srgbClr val="00B0F0"/>
                </a:solidFill>
              </a:rPr>
            </a:br>
            <a:r>
              <a:rPr lang="pt-BR" sz="3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Orbital Scrap Metal</a:t>
            </a:r>
            <a:r>
              <a:rPr lang="pt-BR" sz="27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Vídeo Game</a:t>
            </a:r>
            <a:r>
              <a:rPr lang="pt-BR" sz="3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br>
              <a:rPr lang="pt-BR" dirty="0">
                <a:solidFill>
                  <a:srgbClr val="00B0F0"/>
                </a:solidFill>
              </a:rPr>
            </a:br>
            <a:endParaRPr lang="pt-BR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2EADF-D7AC-448C-99C2-3D1F865A3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5" y="2684040"/>
            <a:ext cx="5337715" cy="1206694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pt-BR" sz="4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Síndrome</a:t>
            </a:r>
            <a:r>
              <a:rPr lang="pt-BR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Kessler</a:t>
            </a:r>
            <a:r>
              <a:rPr lang="pt-BR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1DD2EA-F534-4214-B5BC-576C99CDD065}"/>
              </a:ext>
            </a:extLst>
          </p:cNvPr>
          <p:cNvSpPr txBox="1"/>
          <p:nvPr/>
        </p:nvSpPr>
        <p:spPr>
          <a:xfrm>
            <a:off x="898620" y="567142"/>
            <a:ext cx="2771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21xx...</a:t>
            </a:r>
          </a:p>
        </p:txBody>
      </p:sp>
    </p:spTree>
    <p:extLst>
      <p:ext uri="{BB962C8B-B14F-4D97-AF65-F5344CB8AC3E}">
        <p14:creationId xmlns:p14="http://schemas.microsoft.com/office/powerpoint/2010/main" val="40752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9AB66B51-9440-4EAD-9AA6-598D46600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5655946-46B6-4090-82AC-BDAC5D4E6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60" y="0"/>
            <a:ext cx="8572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649599-9406-4EA3-A3A8-693812127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753" y="1300196"/>
            <a:ext cx="6808728" cy="1538883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5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 </a:t>
            </a:r>
            <a:r>
              <a:rPr lang="pt-BR" sz="3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objetos </a:t>
            </a:r>
          </a:p>
          <a:p>
            <a:pPr marL="36900" indent="0">
              <a:buNone/>
            </a:pPr>
            <a:r>
              <a:rPr lang="pt-BR" sz="3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órbita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5414A0-7744-48F9-A35D-9B0CB8622529}"/>
              </a:ext>
            </a:extLst>
          </p:cNvPr>
          <p:cNvSpPr txBox="1"/>
          <p:nvPr/>
        </p:nvSpPr>
        <p:spPr>
          <a:xfrm>
            <a:off x="6647758" y="4465702"/>
            <a:ext cx="527234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r>
              <a:rPr lang="pt-BR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satélites</a:t>
            </a:r>
            <a:r>
              <a:rPr lang="pt-BR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atividade</a:t>
            </a:r>
          </a:p>
        </p:txBody>
      </p:sp>
    </p:spTree>
    <p:extLst>
      <p:ext uri="{BB962C8B-B14F-4D97-AF65-F5344CB8AC3E}">
        <p14:creationId xmlns:p14="http://schemas.microsoft.com/office/powerpoint/2010/main" val="206287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B39DEC7-61D1-4F7B-AAAB-0C866727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1A0C97-BB1F-48C9-8D35-61F942F6C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9976"/>
            <a:ext cx="5459013" cy="119736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pt-BR" sz="43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não discutido</a:t>
            </a:r>
          </a:p>
          <a:p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2050" name="Picture 2" descr="apolo, astronauta, aterrissagem">
            <a:extLst>
              <a:ext uri="{FF2B5EF4-FFF2-40B4-BE49-F238E27FC236}">
                <a16:creationId xmlns:a16="http://schemas.microsoft.com/office/drawing/2014/main" id="{2160D2F8-32FE-4727-8EDD-08E1EBD2D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00" b="70667" l="10000" r="90000">
                        <a14:foregroundMark x1="45200" y1="8000" x2="45200" y2="8000"/>
                        <a14:foregroundMark x1="40933" y1="42267" x2="40933" y2="42267"/>
                        <a14:foregroundMark x1="43333" y1="19867" x2="43333" y2="19867"/>
                        <a14:foregroundMark x1="41733" y1="18400" x2="41733" y2="18400"/>
                        <a14:foregroundMark x1="41467" y1="17333" x2="41467" y2="17333"/>
                        <a14:foregroundMark x1="48000" y1="61333" x2="48000" y2="61333"/>
                        <a14:foregroundMark x1="46667" y1="56800" x2="46667" y2="56800"/>
                        <a14:backgroundMark x1="68800" y1="43733" x2="68800" y2="43733"/>
                        <a14:backgroundMark x1="56933" y1="57333" x2="56933" y2="57333"/>
                        <a14:backgroundMark x1="55333" y1="57200" x2="55333" y2="57200"/>
                        <a14:backgroundMark x1="55867" y1="62133" x2="55867" y2="62133"/>
                        <a14:backgroundMark x1="54800" y1="53467" x2="54800" y2="53467"/>
                        <a14:backgroundMark x1="44667" y1="40000" x2="44667" y2="40000"/>
                        <a14:backgroundMark x1="54400" y1="49067" x2="54400" y2="49067"/>
                        <a14:backgroundMark x1="54267" y1="46933" x2="54267" y2="46933"/>
                        <a14:backgroundMark x1="54667" y1="46133" x2="54667" y2="4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54" r="27757" b="31691"/>
          <a:stretch/>
        </p:blipFill>
        <p:spPr bwMode="auto">
          <a:xfrm>
            <a:off x="7376143" y="679509"/>
            <a:ext cx="3111466" cy="57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9C8A31F-2CB1-4ECB-9742-4CB15451CD68}"/>
              </a:ext>
            </a:extLst>
          </p:cNvPr>
          <p:cNvSpPr txBox="1"/>
          <p:nvPr/>
        </p:nvSpPr>
        <p:spPr>
          <a:xfrm>
            <a:off x="2391747" y="3758977"/>
            <a:ext cx="334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Pouca </a:t>
            </a:r>
            <a:r>
              <a:rPr lang="pt-BR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ATENÇÃO</a:t>
            </a:r>
            <a:endParaRPr lang="pt-BR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11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ebida, caneca, cerâmica">
            <a:extLst>
              <a:ext uri="{FF2B5EF4-FFF2-40B4-BE49-F238E27FC236}">
                <a16:creationId xmlns:a16="http://schemas.microsoft.com/office/drawing/2014/main" id="{C137D021-2ACC-4F2E-A593-9F58EB5E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5"/>
          <a:stretch/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A91A5E-B1FA-4FB9-97DE-2DB78194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2013889"/>
            <a:ext cx="6569355" cy="28302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influência</a:t>
            </a:r>
            <a:r>
              <a:rPr lang="pt-BR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recursos</a:t>
            </a:r>
          </a:p>
          <a:p>
            <a:pPr marL="36900" indent="0">
              <a:buNone/>
            </a:pPr>
            <a:r>
              <a:rPr lang="pt-BR" sz="4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multimídia</a:t>
            </a:r>
            <a:r>
              <a:rPr lang="pt-BR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sociedade.</a:t>
            </a:r>
          </a:p>
          <a:p>
            <a:endParaRPr lang="pt-BR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6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9D5EEE5-054D-4AF6-8E99-3C23FC1E8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A71908-3DC5-487F-A335-218AFB5DF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739" y="2516221"/>
            <a:ext cx="3975445" cy="116004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6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JOGOS!</a:t>
            </a:r>
          </a:p>
        </p:txBody>
      </p:sp>
      <p:pic>
        <p:nvPicPr>
          <p:cNvPr id="4" name="Picture 2" descr="antigo, brincadeiras, clássico">
            <a:extLst>
              <a:ext uri="{FF2B5EF4-FFF2-40B4-BE49-F238E27FC236}">
                <a16:creationId xmlns:a16="http://schemas.microsoft.com/office/drawing/2014/main" id="{9A27CAE1-C38D-4682-A611-B96061AA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8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45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8C30C7F-9719-4AB3-B422-C0BD89E99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15"/>
          <a:stretch/>
        </p:blipFill>
        <p:spPr>
          <a:xfrm>
            <a:off x="-18660" y="0"/>
            <a:ext cx="12210660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2ABEC7-0D61-4B06-98FB-F89FD95C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0" y="-610737"/>
            <a:ext cx="12210660" cy="91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1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3DD252A-BF53-47CD-844C-966221A31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648F5C-B94C-4D2F-8515-6C59D7D55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4E9CBFA-644A-46DF-A698-0AB311537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FFFE361-9863-4088-995B-D92D94901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0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73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Personalizada 2">
      <a:dk1>
        <a:srgbClr val="000000"/>
      </a:dk1>
      <a:lt1>
        <a:sysClr val="window" lastClr="FFFFFF"/>
      </a:lt1>
      <a:dk2>
        <a:srgbClr val="000000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852</TotalTime>
  <Words>88</Words>
  <Application>Microsoft Office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Calisto MT</vt:lpstr>
      <vt:lpstr>Wingdings 2</vt:lpstr>
      <vt:lpstr>Ardósia</vt:lpstr>
      <vt:lpstr>Rodrigo e Amigos </vt:lpstr>
      <vt:lpstr> “Orbital Scrap Metal – The Vídeo Game”.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Rodrigo e Amigos</dc:title>
  <dc:creator>Jessé Júnior</dc:creator>
  <cp:lastModifiedBy>Jessé Júnior</cp:lastModifiedBy>
  <cp:revision>62</cp:revision>
  <dcterms:created xsi:type="dcterms:W3CDTF">2019-10-20T03:13:45Z</dcterms:created>
  <dcterms:modified xsi:type="dcterms:W3CDTF">2019-10-20T18:52:49Z</dcterms:modified>
</cp:coreProperties>
</file>